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80"/>
  </p:notesMasterIdLst>
  <p:handoutMasterIdLst>
    <p:handoutMasterId r:id="rId281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2" r:id="rId187"/>
    <p:sldId id="651" r:id="rId188"/>
    <p:sldId id="653" r:id="rId189"/>
    <p:sldId id="421" r:id="rId190"/>
    <p:sldId id="422" r:id="rId191"/>
    <p:sldId id="423" r:id="rId192"/>
    <p:sldId id="424" r:id="rId193"/>
    <p:sldId id="471" r:id="rId194"/>
    <p:sldId id="432" r:id="rId195"/>
    <p:sldId id="263" r:id="rId196"/>
    <p:sldId id="264" r:id="rId197"/>
    <p:sldId id="267" r:id="rId198"/>
    <p:sldId id="297" r:id="rId199"/>
    <p:sldId id="390" r:id="rId200"/>
    <p:sldId id="387" r:id="rId201"/>
    <p:sldId id="391" r:id="rId202"/>
    <p:sldId id="392" r:id="rId203"/>
    <p:sldId id="393" r:id="rId204"/>
    <p:sldId id="272" r:id="rId205"/>
    <p:sldId id="266" r:id="rId206"/>
    <p:sldId id="341" r:id="rId207"/>
    <p:sldId id="344" r:id="rId208"/>
    <p:sldId id="345" r:id="rId209"/>
    <p:sldId id="343" r:id="rId210"/>
    <p:sldId id="347" r:id="rId211"/>
    <p:sldId id="348" r:id="rId212"/>
    <p:sldId id="349" r:id="rId213"/>
    <p:sldId id="350" r:id="rId214"/>
    <p:sldId id="310" r:id="rId215"/>
    <p:sldId id="311" r:id="rId216"/>
    <p:sldId id="312" r:id="rId217"/>
    <p:sldId id="313" r:id="rId218"/>
    <p:sldId id="268" r:id="rId219"/>
    <p:sldId id="299" r:id="rId220"/>
    <p:sldId id="399" r:id="rId221"/>
    <p:sldId id="269" r:id="rId222"/>
    <p:sldId id="273" r:id="rId223"/>
    <p:sldId id="316" r:id="rId224"/>
    <p:sldId id="315" r:id="rId225"/>
    <p:sldId id="318" r:id="rId226"/>
    <p:sldId id="317" r:id="rId227"/>
    <p:sldId id="314" r:id="rId228"/>
    <p:sldId id="276" r:id="rId229"/>
    <p:sldId id="274" r:id="rId230"/>
    <p:sldId id="275" r:id="rId231"/>
    <p:sldId id="319" r:id="rId232"/>
    <p:sldId id="277" r:id="rId233"/>
    <p:sldId id="270" r:id="rId234"/>
    <p:sldId id="265" r:id="rId235"/>
    <p:sldId id="280" r:id="rId236"/>
    <p:sldId id="279" r:id="rId237"/>
    <p:sldId id="281" r:id="rId238"/>
    <p:sldId id="283" r:id="rId239"/>
    <p:sldId id="284" r:id="rId240"/>
    <p:sldId id="285" r:id="rId241"/>
    <p:sldId id="291" r:id="rId242"/>
    <p:sldId id="292" r:id="rId243"/>
    <p:sldId id="405" r:id="rId244"/>
    <p:sldId id="286" r:id="rId245"/>
    <p:sldId id="289" r:id="rId246"/>
    <p:sldId id="290" r:id="rId247"/>
    <p:sldId id="287" r:id="rId248"/>
    <p:sldId id="288" r:id="rId249"/>
    <p:sldId id="282" r:id="rId250"/>
    <p:sldId id="351" r:id="rId251"/>
    <p:sldId id="353" r:id="rId252"/>
    <p:sldId id="354" r:id="rId253"/>
    <p:sldId id="355" r:id="rId254"/>
    <p:sldId id="356" r:id="rId255"/>
    <p:sldId id="357" r:id="rId256"/>
    <p:sldId id="362" r:id="rId257"/>
    <p:sldId id="358" r:id="rId258"/>
    <p:sldId id="359" r:id="rId259"/>
    <p:sldId id="364" r:id="rId260"/>
    <p:sldId id="360" r:id="rId261"/>
    <p:sldId id="363" r:id="rId262"/>
    <p:sldId id="365" r:id="rId263"/>
    <p:sldId id="366" r:id="rId264"/>
    <p:sldId id="406" r:id="rId265"/>
    <p:sldId id="369" r:id="rId266"/>
    <p:sldId id="368" r:id="rId267"/>
    <p:sldId id="370" r:id="rId268"/>
    <p:sldId id="373" r:id="rId269"/>
    <p:sldId id="374" r:id="rId270"/>
    <p:sldId id="375" r:id="rId271"/>
    <p:sldId id="377" r:id="rId272"/>
    <p:sldId id="376" r:id="rId273"/>
    <p:sldId id="352" r:id="rId274"/>
    <p:sldId id="382" r:id="rId275"/>
    <p:sldId id="328" r:id="rId276"/>
    <p:sldId id="409" r:id="rId277"/>
    <p:sldId id="410" r:id="rId278"/>
    <p:sldId id="411" r:id="rId279"/>
  </p:sldIdLst>
  <p:sldSz cx="12192000" cy="6858000"/>
  <p:notesSz cx="6858000" cy="9144000"/>
  <p:embeddedFontLst>
    <p:embeddedFont>
      <p:font typeface="Calibri" panose="020F0502020204030204" pitchFamily="34" charset="0"/>
      <p:regular r:id="rId282"/>
      <p:bold r:id="rId283"/>
      <p:italic r:id="rId284"/>
      <p:boldItalic r:id="rId285"/>
    </p:embeddedFont>
    <p:embeddedFont>
      <p:font typeface="Roboto Slab" pitchFamily="2" charset="0"/>
      <p:regular r:id="rId286"/>
      <p:bold r:id="rId287"/>
    </p:embeddedFont>
    <p:embeddedFont>
      <p:font typeface="Segoe UI" panose="020B0502040204020203" pitchFamily="34" charset="0"/>
      <p:regular r:id="rId288"/>
      <p:bold r:id="rId289"/>
      <p:italic r:id="rId290"/>
      <p:boldItalic r:id="rId291"/>
    </p:embeddedFont>
    <p:embeddedFont>
      <p:font typeface="Segoe UI Black" panose="020B0A02040204020203" pitchFamily="34" charset="0"/>
      <p:bold r:id="rId292"/>
      <p:boldItalic r:id="rId293"/>
    </p:embeddedFont>
    <p:embeddedFont>
      <p:font typeface="游ゴシック" panose="020B0400000000000000" pitchFamily="50" charset="-128"/>
      <p:regular r:id="rId294"/>
      <p:bold r:id="rId295"/>
    </p:embeddedFont>
    <p:embeddedFont>
      <p:font typeface="Roboto" pitchFamily="2" charset="0"/>
      <p:regular r:id="rId296"/>
      <p:italic r:id="rId297"/>
    </p:embeddedFont>
    <p:embeddedFont>
      <p:font typeface="Roboto Condensed" panose="02000000000000000000" pitchFamily="2" charset="0"/>
      <p:regular r:id="rId298"/>
    </p:embeddedFont>
    <p:embeddedFont>
      <p:font typeface="Segoe UI Light" panose="020B0502040204020203" pitchFamily="34" charset="0"/>
      <p:regular r:id="rId299"/>
      <p:italic r:id="rId300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2"/>
            <p14:sldId id="651"/>
            <p14:sldId id="653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font" Target="fonts/font18.fntdata"/><Relationship Id="rId303" Type="http://schemas.openxmlformats.org/officeDocument/2006/relationships/theme" Target="theme/theme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font" Target="fonts/font8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slide" Target="slides/slide274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font" Target="fonts/font9.fntdata"/><Relationship Id="rId304" Type="http://schemas.openxmlformats.org/officeDocument/2006/relationships/tableStyles" Target="tableStyles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notesMaster" Target="notesMasters/notesMaster1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font" Target="fonts/font10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handoutMaster" Target="handoutMasters/handoutMaster1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slide" Target="slides/slide266.xml"/><Relationship Id="rId276" Type="http://schemas.openxmlformats.org/officeDocument/2006/relationships/slide" Target="slides/slide271.xml"/><Relationship Id="rId292" Type="http://schemas.openxmlformats.org/officeDocument/2006/relationships/font" Target="fonts/font11.fntdata"/><Relationship Id="rId297" Type="http://schemas.openxmlformats.org/officeDocument/2006/relationships/font" Target="fonts/font16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6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font" Target="fonts/font17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font" Target="fonts/font12.fntdata"/><Relationship Id="rId302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7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font" Target="fonts/font13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3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font" Target="fonts/font14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4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font" Target="fonts/font15.fntdata"/><Relationship Id="rId300" Type="http://schemas.openxmlformats.org/officeDocument/2006/relationships/font" Target="fonts/font19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5.fntdata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7741696"/>
        <c:axId val="297747584"/>
      </c:lineChart>
      <c:catAx>
        <c:axId val="2977416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7747584"/>
        <c:crosses val="autoZero"/>
        <c:auto val="1"/>
        <c:lblAlgn val="ctr"/>
        <c:lblOffset val="100"/>
        <c:noMultiLvlLbl val="0"/>
      </c:catAx>
      <c:valAx>
        <c:axId val="297747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77416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98812544"/>
        <c:axId val="298814080"/>
      </c:barChart>
      <c:catAx>
        <c:axId val="29881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814080"/>
        <c:crosses val="autoZero"/>
        <c:auto val="1"/>
        <c:lblAlgn val="ctr"/>
        <c:lblOffset val="100"/>
        <c:noMultiLvlLbl val="0"/>
      </c:catAx>
      <c:valAx>
        <c:axId val="298814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8125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124992"/>
        <c:axId val="299127168"/>
      </c:lineChart>
      <c:catAx>
        <c:axId val="299124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9127168"/>
        <c:crosses val="autoZero"/>
        <c:auto val="1"/>
        <c:lblAlgn val="ctr"/>
        <c:lblOffset val="100"/>
        <c:noMultiLvlLbl val="0"/>
      </c:catAx>
      <c:valAx>
        <c:axId val="29912716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91249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196416"/>
        <c:axId val="299198336"/>
      </c:lineChart>
      <c:catAx>
        <c:axId val="299196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9198336"/>
        <c:crosses val="autoZero"/>
        <c:auto val="1"/>
        <c:lblAlgn val="ctr"/>
        <c:lblOffset val="100"/>
        <c:noMultiLvlLbl val="0"/>
      </c:catAx>
      <c:valAx>
        <c:axId val="2991983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9196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9218432"/>
        <c:axId val="299220352"/>
      </c:lineChart>
      <c:catAx>
        <c:axId val="299218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99220352"/>
        <c:crosses val="autoZero"/>
        <c:auto val="1"/>
        <c:lblAlgn val="ctr"/>
        <c:lblOffset val="100"/>
        <c:noMultiLvlLbl val="0"/>
      </c:catAx>
      <c:valAx>
        <c:axId val="2992203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992184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7258368"/>
        <c:axId val="297268352"/>
      </c:lineChart>
      <c:catAx>
        <c:axId val="2972583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7268352"/>
        <c:crosses val="autoZero"/>
        <c:auto val="1"/>
        <c:lblAlgn val="ctr"/>
        <c:lblOffset val="1000"/>
        <c:noMultiLvlLbl val="0"/>
      </c:catAx>
      <c:valAx>
        <c:axId val="297268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725836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97407232"/>
        <c:axId val="297408768"/>
      </c:barChart>
      <c:catAx>
        <c:axId val="297407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97408768"/>
        <c:crosses val="autoZero"/>
        <c:auto val="1"/>
        <c:lblAlgn val="ctr"/>
        <c:lblOffset val="100"/>
        <c:noMultiLvlLbl val="0"/>
      </c:catAx>
      <c:valAx>
        <c:axId val="2974087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740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8159488"/>
        <c:axId val="298169472"/>
      </c:barChart>
      <c:catAx>
        <c:axId val="29815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169472"/>
        <c:crosses val="autoZero"/>
        <c:auto val="1"/>
        <c:lblAlgn val="ctr"/>
        <c:lblOffset val="100"/>
        <c:noMultiLvlLbl val="0"/>
      </c:catAx>
      <c:valAx>
        <c:axId val="298169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1594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8714624"/>
        <c:axId val="298716160"/>
      </c:barChart>
      <c:catAx>
        <c:axId val="29871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716160"/>
        <c:crosses val="autoZero"/>
        <c:auto val="1"/>
        <c:lblAlgn val="ctr"/>
        <c:lblOffset val="100"/>
        <c:noMultiLvlLbl val="0"/>
      </c:catAx>
      <c:valAx>
        <c:axId val="29871616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71462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238336"/>
        <c:axId val="298240256"/>
      </c:lineChart>
      <c:catAx>
        <c:axId val="29823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240256"/>
        <c:crosses val="autoZero"/>
        <c:auto val="1"/>
        <c:lblAlgn val="ctr"/>
        <c:lblOffset val="100"/>
        <c:noMultiLvlLbl val="0"/>
      </c:catAx>
      <c:valAx>
        <c:axId val="2982402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23833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8560512"/>
        <c:axId val="298578688"/>
      </c:barChart>
      <c:catAx>
        <c:axId val="29856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578688"/>
        <c:crosses val="autoZero"/>
        <c:auto val="1"/>
        <c:lblAlgn val="ctr"/>
        <c:lblOffset val="100"/>
        <c:noMultiLvlLbl val="0"/>
      </c:catAx>
      <c:valAx>
        <c:axId val="29857868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5605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98632320"/>
        <c:axId val="298633856"/>
      </c:barChart>
      <c:catAx>
        <c:axId val="29863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633856"/>
        <c:crosses val="autoZero"/>
        <c:auto val="1"/>
        <c:lblAlgn val="ctr"/>
        <c:lblOffset val="100"/>
        <c:noMultiLvlLbl val="0"/>
      </c:catAx>
      <c:valAx>
        <c:axId val="29863385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63232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701184"/>
        <c:axId val="298702720"/>
      </c:lineChart>
      <c:catAx>
        <c:axId val="29870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98702720"/>
        <c:crosses val="autoZero"/>
        <c:auto val="1"/>
        <c:lblAlgn val="ctr"/>
        <c:lblOffset val="100"/>
        <c:noMultiLvlLbl val="0"/>
      </c:catAx>
      <c:valAx>
        <c:axId val="29870272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9870118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22.06.2021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3.png"/><Relationship Id="rId26" Type="http://schemas.openxmlformats.org/officeDocument/2006/relationships/image" Target="../media/image317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21.png"/><Relationship Id="rId42" Type="http://schemas.openxmlformats.org/officeDocument/2006/relationships/image" Target="../media/image325.png"/><Relationship Id="rId47" Type="http://schemas.openxmlformats.org/officeDocument/2006/relationships/image" Target="../media/image452.svg"/><Relationship Id="rId50" Type="http://schemas.openxmlformats.org/officeDocument/2006/relationships/image" Target="../media/image329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8.png"/><Relationship Id="rId76" Type="http://schemas.openxmlformats.org/officeDocument/2006/relationships/image" Target="../media/image342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6.png"/><Relationship Id="rId16" Type="http://schemas.openxmlformats.org/officeDocument/2006/relationships/image" Target="../media/image312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6.png"/><Relationship Id="rId32" Type="http://schemas.openxmlformats.org/officeDocument/2006/relationships/image" Target="../media/image320.png"/><Relationship Id="rId37" Type="http://schemas.openxmlformats.org/officeDocument/2006/relationships/image" Target="../media/image442.svg"/><Relationship Id="rId40" Type="http://schemas.openxmlformats.org/officeDocument/2006/relationships/image" Target="../media/image324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3.png"/><Relationship Id="rId66" Type="http://schemas.openxmlformats.org/officeDocument/2006/relationships/image" Target="../media/image337.png"/><Relationship Id="rId74" Type="http://schemas.openxmlformats.org/officeDocument/2006/relationships/image" Target="../media/image341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9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6.png"/><Relationship Id="rId52" Type="http://schemas.openxmlformats.org/officeDocument/2006/relationships/image" Target="../media/image330.png"/><Relationship Id="rId60" Type="http://schemas.openxmlformats.org/officeDocument/2006/relationships/image" Target="../media/image334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3.png"/><Relationship Id="rId81" Type="http://schemas.openxmlformats.org/officeDocument/2006/relationships/image" Target="../media/image486.svg"/><Relationship Id="rId4" Type="http://schemas.openxmlformats.org/officeDocument/2006/relationships/image" Target="../media/image307.png"/><Relationship Id="rId9" Type="http://schemas.openxmlformats.org/officeDocument/2006/relationships/image" Target="../media/image415.svg"/><Relationship Id="rId14" Type="http://schemas.openxmlformats.org/officeDocument/2006/relationships/image" Target="../media/image311.png"/><Relationship Id="rId22" Type="http://schemas.openxmlformats.org/officeDocument/2006/relationships/image" Target="../media/image315.png"/><Relationship Id="rId27" Type="http://schemas.openxmlformats.org/officeDocument/2006/relationships/image" Target="../media/image432.svg"/><Relationship Id="rId30" Type="http://schemas.openxmlformats.org/officeDocument/2006/relationships/image" Target="../media/image319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8.png"/><Relationship Id="rId56" Type="http://schemas.openxmlformats.org/officeDocument/2006/relationships/image" Target="../media/image332.png"/><Relationship Id="rId64" Type="http://schemas.openxmlformats.org/officeDocument/2006/relationships/image" Target="../media/image336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8.png"/><Relationship Id="rId51" Type="http://schemas.openxmlformats.org/officeDocument/2006/relationships/image" Target="../media/image456.svg"/><Relationship Id="rId72" Type="http://schemas.openxmlformats.org/officeDocument/2006/relationships/image" Target="../media/image340.png"/><Relationship Id="rId80" Type="http://schemas.openxmlformats.org/officeDocument/2006/relationships/image" Target="../media/image344.png"/><Relationship Id="rId3" Type="http://schemas.openxmlformats.org/officeDocument/2006/relationships/image" Target="../media/image409.svg"/><Relationship Id="rId12" Type="http://schemas.openxmlformats.org/officeDocument/2006/relationships/image" Target="../media/image310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3.png"/><Relationship Id="rId46" Type="http://schemas.openxmlformats.org/officeDocument/2006/relationships/image" Target="../media/image327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4.png"/><Relationship Id="rId41" Type="http://schemas.openxmlformats.org/officeDocument/2006/relationships/image" Target="../media/image446.svg"/><Relationship Id="rId54" Type="http://schemas.openxmlformats.org/officeDocument/2006/relationships/image" Target="../media/image331.png"/><Relationship Id="rId62" Type="http://schemas.openxmlformats.org/officeDocument/2006/relationships/image" Target="../media/image335.png"/><Relationship Id="rId70" Type="http://schemas.openxmlformats.org/officeDocument/2006/relationships/image" Target="../media/image339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8.png"/><Relationship Id="rId36" Type="http://schemas.openxmlformats.org/officeDocument/2006/relationships/image" Target="../media/image322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3.png"/><Relationship Id="rId26" Type="http://schemas.openxmlformats.org/officeDocument/2006/relationships/image" Target="../media/image357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61.png"/><Relationship Id="rId42" Type="http://schemas.openxmlformats.org/officeDocument/2006/relationships/image" Target="../media/image364.png"/><Relationship Id="rId47" Type="http://schemas.openxmlformats.org/officeDocument/2006/relationships/image" Target="../media/image524.svg"/><Relationship Id="rId50" Type="http://schemas.openxmlformats.org/officeDocument/2006/relationships/image" Target="../media/image368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7.png"/><Relationship Id="rId76" Type="http://schemas.openxmlformats.org/officeDocument/2006/relationships/image" Target="../media/image381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5.png"/><Relationship Id="rId16" Type="http://schemas.openxmlformats.org/officeDocument/2006/relationships/image" Target="../media/image352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6.png"/><Relationship Id="rId32" Type="http://schemas.openxmlformats.org/officeDocument/2006/relationships/image" Target="../media/image360.png"/><Relationship Id="rId37" Type="http://schemas.openxmlformats.org/officeDocument/2006/relationships/image" Target="../media/image514.svg"/><Relationship Id="rId40" Type="http://schemas.openxmlformats.org/officeDocument/2006/relationships/image" Target="../media/image363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72.png"/><Relationship Id="rId66" Type="http://schemas.openxmlformats.org/officeDocument/2006/relationships/image" Target="../media/image376.png"/><Relationship Id="rId74" Type="http://schemas.openxmlformats.org/officeDocument/2006/relationships/image" Target="../media/image380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9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5.png"/><Relationship Id="rId52" Type="http://schemas.openxmlformats.org/officeDocument/2006/relationships/image" Target="../media/image369.png"/><Relationship Id="rId60" Type="http://schemas.openxmlformats.org/officeDocument/2006/relationships/image" Target="../media/image373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82.png"/><Relationship Id="rId81" Type="http://schemas.openxmlformats.org/officeDocument/2006/relationships/image" Target="../media/image556.svg"/><Relationship Id="rId4" Type="http://schemas.openxmlformats.org/officeDocument/2006/relationships/image" Target="../media/image346.png"/><Relationship Id="rId9" Type="http://schemas.openxmlformats.org/officeDocument/2006/relationships/image" Target="../media/image385.svg"/><Relationship Id="rId14" Type="http://schemas.openxmlformats.org/officeDocument/2006/relationships/image" Target="../media/image351.png"/><Relationship Id="rId22" Type="http://schemas.openxmlformats.org/officeDocument/2006/relationships/image" Target="../media/image355.png"/><Relationship Id="rId27" Type="http://schemas.openxmlformats.org/officeDocument/2006/relationships/image" Target="../media/image504.svg"/><Relationship Id="rId30" Type="http://schemas.openxmlformats.org/officeDocument/2006/relationships/image" Target="../media/image359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7.png"/><Relationship Id="rId56" Type="http://schemas.openxmlformats.org/officeDocument/2006/relationships/image" Target="../media/image371.png"/><Relationship Id="rId64" Type="http://schemas.openxmlformats.org/officeDocument/2006/relationships/image" Target="../media/image375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8.png"/><Relationship Id="rId51" Type="http://schemas.openxmlformats.org/officeDocument/2006/relationships/image" Target="../media/image528.svg"/><Relationship Id="rId72" Type="http://schemas.openxmlformats.org/officeDocument/2006/relationships/image" Target="../media/image379.png"/><Relationship Id="rId80" Type="http://schemas.openxmlformats.org/officeDocument/2006/relationships/image" Target="../media/image383.png"/><Relationship Id="rId3" Type="http://schemas.openxmlformats.org/officeDocument/2006/relationships/image" Target="../media/image383.svg"/><Relationship Id="rId12" Type="http://schemas.openxmlformats.org/officeDocument/2006/relationships/image" Target="../media/image350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6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4.png"/><Relationship Id="rId41" Type="http://schemas.openxmlformats.org/officeDocument/2006/relationships/image" Target="../media/image518.svg"/><Relationship Id="rId54" Type="http://schemas.openxmlformats.org/officeDocument/2006/relationships/image" Target="../media/image370.png"/><Relationship Id="rId62" Type="http://schemas.openxmlformats.org/officeDocument/2006/relationships/image" Target="../media/image374.png"/><Relationship Id="rId70" Type="http://schemas.openxmlformats.org/officeDocument/2006/relationships/image" Target="../media/image378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7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8.png"/><Relationship Id="rId36" Type="http://schemas.openxmlformats.org/officeDocument/2006/relationships/image" Target="../media/image362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92.png"/><Relationship Id="rId26" Type="http://schemas.openxmlformats.org/officeDocument/2006/relationships/image" Target="../media/image396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00.png"/><Relationship Id="rId42" Type="http://schemas.openxmlformats.org/officeDocument/2006/relationships/image" Target="../media/image404.png"/><Relationship Id="rId47" Type="http://schemas.openxmlformats.org/officeDocument/2006/relationships/image" Target="../media/image596.svg"/><Relationship Id="rId50" Type="http://schemas.openxmlformats.org/officeDocument/2006/relationships/image" Target="../media/image408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7.png"/><Relationship Id="rId76" Type="http://schemas.openxmlformats.org/officeDocument/2006/relationships/image" Target="../media/image421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4.png"/><Relationship Id="rId16" Type="http://schemas.openxmlformats.org/officeDocument/2006/relationships/image" Target="../media/image391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5.png"/><Relationship Id="rId32" Type="http://schemas.openxmlformats.org/officeDocument/2006/relationships/image" Target="../media/image399.png"/><Relationship Id="rId37" Type="http://schemas.openxmlformats.org/officeDocument/2006/relationships/image" Target="../media/image586.svg"/><Relationship Id="rId40" Type="http://schemas.openxmlformats.org/officeDocument/2006/relationships/image" Target="../media/image403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12.png"/><Relationship Id="rId66" Type="http://schemas.openxmlformats.org/officeDocument/2006/relationships/image" Target="../media/image416.png"/><Relationship Id="rId74" Type="http://schemas.openxmlformats.org/officeDocument/2006/relationships/image" Target="../media/image420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8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5.png"/><Relationship Id="rId52" Type="http://schemas.openxmlformats.org/officeDocument/2006/relationships/image" Target="../media/image409.png"/><Relationship Id="rId60" Type="http://schemas.openxmlformats.org/officeDocument/2006/relationships/image" Target="../media/image413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22.png"/><Relationship Id="rId81" Type="http://schemas.openxmlformats.org/officeDocument/2006/relationships/image" Target="../media/image624.svg"/><Relationship Id="rId4" Type="http://schemas.openxmlformats.org/officeDocument/2006/relationships/image" Target="../media/image385.png"/><Relationship Id="rId9" Type="http://schemas.openxmlformats.org/officeDocument/2006/relationships/image" Target="../media/image564.svg"/><Relationship Id="rId14" Type="http://schemas.openxmlformats.org/officeDocument/2006/relationships/image" Target="../media/image390.png"/><Relationship Id="rId22" Type="http://schemas.openxmlformats.org/officeDocument/2006/relationships/image" Target="../media/image394.png"/><Relationship Id="rId27" Type="http://schemas.openxmlformats.org/officeDocument/2006/relationships/image" Target="../media/image578.svg"/><Relationship Id="rId30" Type="http://schemas.openxmlformats.org/officeDocument/2006/relationships/image" Target="../media/image398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7.png"/><Relationship Id="rId56" Type="http://schemas.openxmlformats.org/officeDocument/2006/relationships/image" Target="../media/image411.png"/><Relationship Id="rId64" Type="http://schemas.openxmlformats.org/officeDocument/2006/relationships/image" Target="../media/image415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7.png"/><Relationship Id="rId51" Type="http://schemas.openxmlformats.org/officeDocument/2006/relationships/image" Target="../media/image600.svg"/><Relationship Id="rId72" Type="http://schemas.openxmlformats.org/officeDocument/2006/relationships/image" Target="../media/image419.png"/><Relationship Id="rId80" Type="http://schemas.openxmlformats.org/officeDocument/2006/relationships/image" Target="../media/image423.png"/><Relationship Id="rId3" Type="http://schemas.openxmlformats.org/officeDocument/2006/relationships/image" Target="../media/image558.svg"/><Relationship Id="rId12" Type="http://schemas.openxmlformats.org/officeDocument/2006/relationships/image" Target="../media/image389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02.png"/><Relationship Id="rId46" Type="http://schemas.openxmlformats.org/officeDocument/2006/relationships/image" Target="../media/image406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3.png"/><Relationship Id="rId41" Type="http://schemas.openxmlformats.org/officeDocument/2006/relationships/image" Target="../media/image590.svg"/><Relationship Id="rId54" Type="http://schemas.openxmlformats.org/officeDocument/2006/relationships/image" Target="../media/image410.png"/><Relationship Id="rId62" Type="http://schemas.openxmlformats.org/officeDocument/2006/relationships/image" Target="../media/image414.png"/><Relationship Id="rId70" Type="http://schemas.openxmlformats.org/officeDocument/2006/relationships/image" Target="../media/image418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6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7.png"/><Relationship Id="rId36" Type="http://schemas.openxmlformats.org/officeDocument/2006/relationships/image" Target="../media/image401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32.png"/><Relationship Id="rId26" Type="http://schemas.openxmlformats.org/officeDocument/2006/relationships/image" Target="../media/image436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40.png"/><Relationship Id="rId42" Type="http://schemas.openxmlformats.org/officeDocument/2006/relationships/image" Target="../media/image364.png"/><Relationship Id="rId47" Type="http://schemas.openxmlformats.org/officeDocument/2006/relationships/image" Target="../media/image668.svg"/><Relationship Id="rId50" Type="http://schemas.openxmlformats.org/officeDocument/2006/relationships/image" Target="../media/image447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4.png"/><Relationship Id="rId16" Type="http://schemas.openxmlformats.org/officeDocument/2006/relationships/image" Target="../media/image431.png"/><Relationship Id="rId20" Type="http://schemas.openxmlformats.org/officeDocument/2006/relationships/image" Target="../media/image433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9.png"/><Relationship Id="rId62" Type="http://schemas.openxmlformats.org/officeDocument/2006/relationships/image" Target="../media/image4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6.png"/><Relationship Id="rId11" Type="http://schemas.openxmlformats.org/officeDocument/2006/relationships/image" Target="../media/image634.svg"/><Relationship Id="rId24" Type="http://schemas.openxmlformats.org/officeDocument/2006/relationships/image" Target="../media/image435.png"/><Relationship Id="rId32" Type="http://schemas.openxmlformats.org/officeDocument/2006/relationships/image" Target="../media/image439.png"/><Relationship Id="rId37" Type="http://schemas.openxmlformats.org/officeDocument/2006/relationships/image" Target="../media/image660.svg"/><Relationship Id="rId40" Type="http://schemas.openxmlformats.org/officeDocument/2006/relationships/image" Target="../media/image443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51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7.png"/><Relationship Id="rId36" Type="http://schemas.openxmlformats.org/officeDocument/2006/relationships/image" Target="../media/image441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8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4.png"/><Relationship Id="rId52" Type="http://schemas.openxmlformats.org/officeDocument/2006/relationships/image" Target="../media/image448.png"/><Relationship Id="rId60" Type="http://schemas.openxmlformats.org/officeDocument/2006/relationships/image" Target="../media/image452.png"/><Relationship Id="rId65" Type="http://schemas.openxmlformats.org/officeDocument/2006/relationships/image" Target="../media/image686.svg"/><Relationship Id="rId4" Type="http://schemas.openxmlformats.org/officeDocument/2006/relationships/image" Target="../media/image425.png"/><Relationship Id="rId9" Type="http://schemas.openxmlformats.org/officeDocument/2006/relationships/image" Target="../media/image632.svg"/><Relationship Id="rId14" Type="http://schemas.openxmlformats.org/officeDocument/2006/relationships/image" Target="../media/image430.png"/><Relationship Id="rId22" Type="http://schemas.openxmlformats.org/officeDocument/2006/relationships/image" Target="../media/image434.png"/><Relationship Id="rId27" Type="http://schemas.openxmlformats.org/officeDocument/2006/relationships/image" Target="../media/image650.svg"/><Relationship Id="rId30" Type="http://schemas.openxmlformats.org/officeDocument/2006/relationships/image" Target="../media/image438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6.png"/><Relationship Id="rId56" Type="http://schemas.openxmlformats.org/officeDocument/2006/relationships/image" Target="../media/image450.png"/><Relationship Id="rId64" Type="http://schemas.openxmlformats.org/officeDocument/2006/relationships/image" Target="../media/image454.png"/><Relationship Id="rId8" Type="http://schemas.openxmlformats.org/officeDocument/2006/relationships/image" Target="../media/image427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9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42.png"/><Relationship Id="rId46" Type="http://schemas.openxmlformats.org/officeDocument/2006/relationships/image" Target="../media/image445.png"/><Relationship Id="rId59" Type="http://schemas.openxmlformats.org/officeDocument/2006/relationships/image" Target="../media/image680.sv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5.png"/><Relationship Id="rId7" Type="http://schemas.openxmlformats.org/officeDocument/2006/relationships/image" Target="../media/image457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59.png"/><Relationship Id="rId5" Type="http://schemas.openxmlformats.org/officeDocument/2006/relationships/image" Target="../media/image456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5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2.png"/><Relationship Id="rId5" Type="http://schemas.openxmlformats.org/officeDocument/2006/relationships/image" Target="../media/image35.svg"/><Relationship Id="rId4" Type="http://schemas.openxmlformats.org/officeDocument/2006/relationships/image" Target="../media/image461.png"/><Relationship Id="rId9" Type="http://schemas.openxmlformats.org/officeDocument/2006/relationships/image" Target="../media/image39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5.png"/><Relationship Id="rId5" Type="http://schemas.openxmlformats.org/officeDocument/2006/relationships/image" Target="../media/image43.svg"/><Relationship Id="rId4" Type="http://schemas.openxmlformats.org/officeDocument/2006/relationships/image" Target="../media/image464.png"/><Relationship Id="rId9" Type="http://schemas.openxmlformats.org/officeDocument/2006/relationships/image" Target="../media/image47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72.png"/><Relationship Id="rId18" Type="http://schemas.openxmlformats.org/officeDocument/2006/relationships/image" Target="../media/image71.svg"/><Relationship Id="rId3" Type="http://schemas.openxmlformats.org/officeDocument/2006/relationships/image" Target="../media/image467.png"/><Relationship Id="rId7" Type="http://schemas.openxmlformats.org/officeDocument/2006/relationships/image" Target="../media/image469.png"/><Relationship Id="rId12" Type="http://schemas.openxmlformats.org/officeDocument/2006/relationships/image" Target="../media/image65.svg"/><Relationship Id="rId17" Type="http://schemas.openxmlformats.org/officeDocument/2006/relationships/image" Target="../media/image47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71.png"/><Relationship Id="rId5" Type="http://schemas.openxmlformats.org/officeDocument/2006/relationships/image" Target="../media/image468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70.png"/><Relationship Id="rId14" Type="http://schemas.openxmlformats.org/officeDocument/2006/relationships/image" Target="../media/image67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2.png"/><Relationship Id="rId5" Type="http://schemas.openxmlformats.org/officeDocument/2006/relationships/image" Target="../media/image35.svg"/><Relationship Id="rId4" Type="http://schemas.openxmlformats.org/officeDocument/2006/relationships/image" Target="../media/image461.png"/><Relationship Id="rId9" Type="http://schemas.openxmlformats.org/officeDocument/2006/relationships/image" Target="../media/image39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5.png"/><Relationship Id="rId5" Type="http://schemas.openxmlformats.org/officeDocument/2006/relationships/image" Target="../media/image43.svg"/><Relationship Id="rId4" Type="http://schemas.openxmlformats.org/officeDocument/2006/relationships/image" Target="../media/image464.png"/><Relationship Id="rId9" Type="http://schemas.openxmlformats.org/officeDocument/2006/relationships/image" Target="../media/image47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2.png"/><Relationship Id="rId5" Type="http://schemas.openxmlformats.org/officeDocument/2006/relationships/image" Target="../media/image35.svg"/><Relationship Id="rId4" Type="http://schemas.openxmlformats.org/officeDocument/2006/relationships/image" Target="../media/image461.png"/><Relationship Id="rId9" Type="http://schemas.openxmlformats.org/officeDocument/2006/relationships/image" Target="../media/image39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5.png"/><Relationship Id="rId5" Type="http://schemas.openxmlformats.org/officeDocument/2006/relationships/image" Target="../media/image43.svg"/><Relationship Id="rId4" Type="http://schemas.openxmlformats.org/officeDocument/2006/relationships/image" Target="../media/image464.png"/><Relationship Id="rId9" Type="http://schemas.openxmlformats.org/officeDocument/2006/relationships/image" Target="../media/image47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9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6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8.png"/><Relationship Id="rId4" Type="http://schemas.openxmlformats.org/officeDocument/2006/relationships/image" Target="../media/image475.pn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80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81.png"/><Relationship Id="rId4" Type="http://schemas.openxmlformats.org/officeDocument/2006/relationships/image" Target="../media/image74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9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6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8.png"/><Relationship Id="rId4" Type="http://schemas.openxmlformats.org/officeDocument/2006/relationships/image" Target="../media/image475.png"/><Relationship Id="rId9" Type="http://schemas.openxmlformats.org/officeDocument/2006/relationships/image" Target="../media/image47.sv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5.png"/><Relationship Id="rId7" Type="http://schemas.openxmlformats.org/officeDocument/2006/relationships/image" Target="../media/image47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77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79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4.png"/><Relationship Id="rId7" Type="http://schemas.openxmlformats.org/officeDocument/2006/relationships/image" Target="../media/image4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85.png"/><Relationship Id="rId4" Type="http://schemas.openxmlformats.org/officeDocument/2006/relationships/image" Target="../media/image81.sv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87.png"/><Relationship Id="rId7" Type="http://schemas.openxmlformats.org/officeDocument/2006/relationships/image" Target="../media/image4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71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89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69.png"/><Relationship Id="rId5" Type="http://schemas.openxmlformats.org/officeDocument/2006/relationships/image" Target="../media/image59.svg"/><Relationship Id="rId10" Type="http://schemas.openxmlformats.org/officeDocument/2006/relationships/image" Target="../media/image490.png"/><Relationship Id="rId4" Type="http://schemas.openxmlformats.org/officeDocument/2006/relationships/image" Target="../media/image468.png"/><Relationship Id="rId9" Type="http://schemas.openxmlformats.org/officeDocument/2006/relationships/image" Target="../media/image63.sv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9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92.png"/><Relationship Id="rId4" Type="http://schemas.openxmlformats.org/officeDocument/2006/relationships/image" Target="../media/image93.svg"/><Relationship Id="rId9" Type="http://schemas.openxmlformats.org/officeDocument/2006/relationships/image" Target="../media/image493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67.png"/><Relationship Id="rId7" Type="http://schemas.openxmlformats.org/officeDocument/2006/relationships/image" Target="../media/image4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6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96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98.png"/><Relationship Id="rId4" Type="http://schemas.openxmlformats.org/officeDocument/2006/relationships/image" Target="../media/image495.png"/><Relationship Id="rId9" Type="http://schemas.openxmlformats.org/officeDocument/2006/relationships/image" Target="../media/image105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03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0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502.png"/><Relationship Id="rId4" Type="http://schemas.openxmlformats.org/officeDocument/2006/relationships/image" Target="../media/image498.png"/><Relationship Id="rId9" Type="http://schemas.openxmlformats.org/officeDocument/2006/relationships/image" Target="../media/image113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95.png"/><Relationship Id="rId7" Type="http://schemas.openxmlformats.org/officeDocument/2006/relationships/image" Target="../media/image504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06.png"/><Relationship Id="rId5" Type="http://schemas.openxmlformats.org/officeDocument/2006/relationships/image" Target="../media/image494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05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08.png"/><Relationship Id="rId5" Type="http://schemas.openxmlformats.org/officeDocument/2006/relationships/image" Target="../media/image125.svg"/><Relationship Id="rId4" Type="http://schemas.openxmlformats.org/officeDocument/2006/relationships/image" Target="../media/image507.png"/><Relationship Id="rId9" Type="http://schemas.openxmlformats.org/officeDocument/2006/relationships/image" Target="../media/image129.sv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13.png"/><Relationship Id="rId5" Type="http://schemas.openxmlformats.org/officeDocument/2006/relationships/image" Target="../media/image135.svg"/><Relationship Id="rId4" Type="http://schemas.openxmlformats.org/officeDocument/2006/relationships/image" Target="../media/image512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62.png"/><Relationship Id="rId5" Type="http://schemas.openxmlformats.org/officeDocument/2006/relationships/image" Target="../media/image35.svg"/><Relationship Id="rId4" Type="http://schemas.openxmlformats.org/officeDocument/2006/relationships/image" Target="../media/image461.png"/><Relationship Id="rId9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16.png"/><Relationship Id="rId5" Type="http://schemas.openxmlformats.org/officeDocument/2006/relationships/image" Target="../media/image141.svg"/><Relationship Id="rId4" Type="http://schemas.openxmlformats.org/officeDocument/2006/relationships/image" Target="../media/image515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17.png"/><Relationship Id="rId7" Type="http://schemas.openxmlformats.org/officeDocument/2006/relationships/image" Target="../media/image519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21.png"/><Relationship Id="rId5" Type="http://schemas.openxmlformats.org/officeDocument/2006/relationships/image" Target="../media/image518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20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22.png"/><Relationship Id="rId7" Type="http://schemas.openxmlformats.org/officeDocument/2006/relationships/image" Target="../media/image52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23.png"/><Relationship Id="rId4" Type="http://schemas.openxmlformats.org/officeDocument/2006/relationships/image" Target="../media/image155.sv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25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26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28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32.png"/><Relationship Id="rId5" Type="http://schemas.openxmlformats.org/officeDocument/2006/relationships/image" Target="../media/image173.svg"/><Relationship Id="rId4" Type="http://schemas.openxmlformats.org/officeDocument/2006/relationships/image" Target="../media/image531.png"/><Relationship Id="rId9" Type="http://schemas.openxmlformats.org/officeDocument/2006/relationships/image" Target="../media/image177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35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40.png"/><Relationship Id="rId5" Type="http://schemas.openxmlformats.org/officeDocument/2006/relationships/image" Target="../media/image203.svg"/><Relationship Id="rId4" Type="http://schemas.openxmlformats.org/officeDocument/2006/relationships/image" Target="../media/image539.png"/><Relationship Id="rId9" Type="http://schemas.openxmlformats.org/officeDocument/2006/relationships/image" Target="../media/image207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47.png"/><Relationship Id="rId3" Type="http://schemas.openxmlformats.org/officeDocument/2006/relationships/image" Target="../media/image542.png"/><Relationship Id="rId7" Type="http://schemas.openxmlformats.org/officeDocument/2006/relationships/image" Target="../media/image544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46.png"/><Relationship Id="rId5" Type="http://schemas.openxmlformats.org/officeDocument/2006/relationships/image" Target="../media/image543.png"/><Relationship Id="rId15" Type="http://schemas.openxmlformats.org/officeDocument/2006/relationships/image" Target="../media/image548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45.png"/><Relationship Id="rId14" Type="http://schemas.openxmlformats.org/officeDocument/2006/relationships/image" Target="../media/image219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49.png"/><Relationship Id="rId5" Type="http://schemas.openxmlformats.org/officeDocument/2006/relationships/image" Target="../media/image211.svg"/><Relationship Id="rId4" Type="http://schemas.openxmlformats.org/officeDocument/2006/relationships/image" Target="../media/image543.png"/><Relationship Id="rId9" Type="http://schemas.openxmlformats.org/officeDocument/2006/relationships/image" Target="../media/image225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5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52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54.png"/><Relationship Id="rId4" Type="http://schemas.openxmlformats.org/officeDocument/2006/relationships/image" Target="../media/image551.png"/><Relationship Id="rId9" Type="http://schemas.openxmlformats.org/officeDocument/2006/relationships/image" Target="../media/image231.sv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57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58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59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87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62.png"/><Relationship Id="rId4" Type="http://schemas.openxmlformats.org/officeDocument/2006/relationships/image" Target="../media/image247.sv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64.png"/><Relationship Id="rId5" Type="http://schemas.openxmlformats.org/officeDocument/2006/relationships/image" Target="../media/image251.svg"/><Relationship Id="rId4" Type="http://schemas.openxmlformats.org/officeDocument/2006/relationships/image" Target="../media/image563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66.png"/><Relationship Id="rId7" Type="http://schemas.openxmlformats.org/officeDocument/2006/relationships/image" Target="../media/image568.png"/><Relationship Id="rId2" Type="http://schemas.openxmlformats.org/officeDocument/2006/relationships/image" Target="../media/image565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67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69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71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72.png"/><Relationship Id="rId5" Type="http://schemas.openxmlformats.org/officeDocument/2006/relationships/image" Target="../media/image249.svg"/><Relationship Id="rId4" Type="http://schemas.openxmlformats.org/officeDocument/2006/relationships/image" Target="../media/image562.png"/><Relationship Id="rId9" Type="http://schemas.openxmlformats.org/officeDocument/2006/relationships/image" Target="../media/image270.sv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75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62.png"/><Relationship Id="rId9" Type="http://schemas.openxmlformats.org/officeDocument/2006/relationships/image" Target="../media/image2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88.png"/><Relationship Id="rId5" Type="http://schemas.openxmlformats.org/officeDocument/2006/relationships/image" Target="../media/image65.svg"/><Relationship Id="rId4" Type="http://schemas.openxmlformats.org/officeDocument/2006/relationships/image" Target="../media/image471.png"/><Relationship Id="rId9" Type="http://schemas.openxmlformats.org/officeDocument/2006/relationships/image" Target="../media/image91.sv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78.png"/><Relationship Id="rId3" Type="http://schemas.openxmlformats.org/officeDocument/2006/relationships/image" Target="../media/image34.png"/><Relationship Id="rId7" Type="http://schemas.openxmlformats.org/officeDocument/2006/relationships/image" Target="../media/image473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33.png"/><Relationship Id="rId5" Type="http://schemas.openxmlformats.org/officeDocument/2006/relationships/image" Target="../media/image524.png"/><Relationship Id="rId15" Type="http://schemas.openxmlformats.org/officeDocument/2006/relationships/image" Target="../media/image579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77.png"/><Relationship Id="rId14" Type="http://schemas.openxmlformats.org/officeDocument/2006/relationships/image" Target="../media/image280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80.png"/><Relationship Id="rId7" Type="http://schemas.openxmlformats.org/officeDocument/2006/relationships/image" Target="../media/image581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83.png"/><Relationship Id="rId5" Type="http://schemas.openxmlformats.org/officeDocument/2006/relationships/image" Target="../media/image552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82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6.png"/><Relationship Id="rId7" Type="http://schemas.openxmlformats.org/officeDocument/2006/relationships/image" Target="../media/image46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85.png"/><Relationship Id="rId5" Type="http://schemas.openxmlformats.org/officeDocument/2006/relationships/image" Target="../media/image584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86.png"/><Relationship Id="rId7" Type="http://schemas.openxmlformats.org/officeDocument/2006/relationships/image" Target="../media/image5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87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89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90.png"/><Relationship Id="rId7" Type="http://schemas.openxmlformats.org/officeDocument/2006/relationships/image" Target="../media/image591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03.png"/><Relationship Id="rId5" Type="http://schemas.openxmlformats.org/officeDocument/2006/relationships/image" Target="../media/image502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92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93.png"/><Relationship Id="rId7" Type="http://schemas.openxmlformats.org/officeDocument/2006/relationships/image" Target="../media/image5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23.png"/><Relationship Id="rId4" Type="http://schemas.openxmlformats.org/officeDocument/2006/relationships/image" Target="../media/image310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96.png"/><Relationship Id="rId3" Type="http://schemas.openxmlformats.org/officeDocument/2006/relationships/image" Target="../media/image595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89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79.png"/><Relationship Id="rId14" Type="http://schemas.openxmlformats.org/officeDocument/2006/relationships/image" Target="../media/image320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602.png"/><Relationship Id="rId3" Type="http://schemas.openxmlformats.org/officeDocument/2006/relationships/image" Target="../media/image597.png"/><Relationship Id="rId7" Type="http://schemas.openxmlformats.org/officeDocument/2006/relationships/image" Target="../media/image599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601.png"/><Relationship Id="rId5" Type="http://schemas.openxmlformats.org/officeDocument/2006/relationships/image" Target="../media/image598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600.png"/><Relationship Id="rId14" Type="http://schemas.openxmlformats.org/officeDocument/2006/relationships/image" Target="../media/image332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03.png"/><Relationship Id="rId7" Type="http://schemas.openxmlformats.org/officeDocument/2006/relationships/image" Target="../media/image604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85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89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08.png"/><Relationship Id="rId18" Type="http://schemas.openxmlformats.org/officeDocument/2006/relationships/image" Target="../media/image347.svg"/><Relationship Id="rId3" Type="http://schemas.openxmlformats.org/officeDocument/2006/relationships/image" Target="../media/image570.png"/><Relationship Id="rId7" Type="http://schemas.openxmlformats.org/officeDocument/2006/relationships/image" Target="../media/image606.png"/><Relationship Id="rId12" Type="http://schemas.openxmlformats.org/officeDocument/2006/relationships/image" Target="../media/image245.svg"/><Relationship Id="rId17" Type="http://schemas.openxmlformats.org/officeDocument/2006/relationships/image" Target="../media/image61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60.png"/><Relationship Id="rId5" Type="http://schemas.openxmlformats.org/officeDocument/2006/relationships/image" Target="../media/image605.png"/><Relationship Id="rId15" Type="http://schemas.openxmlformats.org/officeDocument/2006/relationships/image" Target="../media/image609.png"/><Relationship Id="rId10" Type="http://schemas.openxmlformats.org/officeDocument/2006/relationships/image" Target="../media/image341.svg"/><Relationship Id="rId19" Type="http://schemas.openxmlformats.org/officeDocument/2006/relationships/image" Target="../media/image611.png"/><Relationship Id="rId4" Type="http://schemas.openxmlformats.org/officeDocument/2006/relationships/image" Target="../media/image264.svg"/><Relationship Id="rId9" Type="http://schemas.openxmlformats.org/officeDocument/2006/relationships/image" Target="../media/image607.png"/><Relationship Id="rId14" Type="http://schemas.openxmlformats.org/officeDocument/2006/relationships/image" Target="../media/image343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6.png"/><Relationship Id="rId7" Type="http://schemas.openxmlformats.org/officeDocument/2006/relationships/image" Target="../media/image468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85.png"/><Relationship Id="rId5" Type="http://schemas.openxmlformats.org/officeDocument/2006/relationships/image" Target="../media/image584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9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84.png"/><Relationship Id="rId7" Type="http://schemas.openxmlformats.org/officeDocument/2006/relationships/image" Target="../media/image5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68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69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13.png"/><Relationship Id="rId4" Type="http://schemas.openxmlformats.org/officeDocument/2006/relationships/image" Target="../media/image351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14.png"/><Relationship Id="rId7" Type="http://schemas.openxmlformats.org/officeDocument/2006/relationships/image" Target="../media/image6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15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17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18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19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21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22.png"/><Relationship Id="rId7" Type="http://schemas.openxmlformats.org/officeDocument/2006/relationships/image" Target="../media/image4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84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86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23.png"/><Relationship Id="rId7" Type="http://schemas.openxmlformats.org/officeDocument/2006/relationships/image" Target="../media/image4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84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86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26.png"/><Relationship Id="rId3" Type="http://schemas.openxmlformats.org/officeDocument/2006/relationships/image" Target="../media/image474.png"/><Relationship Id="rId7" Type="http://schemas.openxmlformats.org/officeDocument/2006/relationships/image" Target="../media/image478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25.png"/><Relationship Id="rId5" Type="http://schemas.openxmlformats.org/officeDocument/2006/relationships/image" Target="../media/image475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24.png"/><Relationship Id="rId14" Type="http://schemas.openxmlformats.org/officeDocument/2006/relationships/image" Target="../media/image387.sv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4.png"/><Relationship Id="rId7" Type="http://schemas.openxmlformats.org/officeDocument/2006/relationships/image" Target="../media/image4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85.png"/><Relationship Id="rId4" Type="http://schemas.openxmlformats.org/officeDocument/2006/relationships/image" Target="../media/image81.sv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94.png"/><Relationship Id="rId7" Type="http://schemas.openxmlformats.org/officeDocument/2006/relationships/image" Target="../media/image628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30.png"/><Relationship Id="rId5" Type="http://schemas.openxmlformats.org/officeDocument/2006/relationships/image" Target="../media/image475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29.png"/><Relationship Id="rId14" Type="http://schemas.openxmlformats.org/officeDocument/2006/relationships/image" Target="../media/image69.sv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3.xml"/></Relationships>
</file>

<file path=ppt/slides/_rels/slide2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3.png"/><Relationship Id="rId26" Type="http://schemas.openxmlformats.org/officeDocument/2006/relationships/image" Target="../media/image317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21.png"/><Relationship Id="rId42" Type="http://schemas.openxmlformats.org/officeDocument/2006/relationships/image" Target="../media/image325.png"/><Relationship Id="rId47" Type="http://schemas.openxmlformats.org/officeDocument/2006/relationships/image" Target="../media/image452.svg"/><Relationship Id="rId50" Type="http://schemas.openxmlformats.org/officeDocument/2006/relationships/image" Target="../media/image329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8.png"/><Relationship Id="rId76" Type="http://schemas.openxmlformats.org/officeDocument/2006/relationships/image" Target="../media/image342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6.png"/><Relationship Id="rId16" Type="http://schemas.openxmlformats.org/officeDocument/2006/relationships/image" Target="../media/image312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6.png"/><Relationship Id="rId32" Type="http://schemas.openxmlformats.org/officeDocument/2006/relationships/image" Target="../media/image320.png"/><Relationship Id="rId37" Type="http://schemas.openxmlformats.org/officeDocument/2006/relationships/image" Target="../media/image442.svg"/><Relationship Id="rId40" Type="http://schemas.openxmlformats.org/officeDocument/2006/relationships/image" Target="../media/image324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3.png"/><Relationship Id="rId66" Type="http://schemas.openxmlformats.org/officeDocument/2006/relationships/image" Target="../media/image337.png"/><Relationship Id="rId74" Type="http://schemas.openxmlformats.org/officeDocument/2006/relationships/image" Target="../media/image341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9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6.png"/><Relationship Id="rId52" Type="http://schemas.openxmlformats.org/officeDocument/2006/relationships/image" Target="../media/image330.png"/><Relationship Id="rId60" Type="http://schemas.openxmlformats.org/officeDocument/2006/relationships/image" Target="../media/image334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3.png"/><Relationship Id="rId81" Type="http://schemas.openxmlformats.org/officeDocument/2006/relationships/image" Target="../media/image486.svg"/><Relationship Id="rId4" Type="http://schemas.openxmlformats.org/officeDocument/2006/relationships/image" Target="../media/image307.png"/><Relationship Id="rId9" Type="http://schemas.openxmlformats.org/officeDocument/2006/relationships/image" Target="../media/image415.svg"/><Relationship Id="rId14" Type="http://schemas.openxmlformats.org/officeDocument/2006/relationships/image" Target="../media/image311.png"/><Relationship Id="rId22" Type="http://schemas.openxmlformats.org/officeDocument/2006/relationships/image" Target="../media/image315.png"/><Relationship Id="rId27" Type="http://schemas.openxmlformats.org/officeDocument/2006/relationships/image" Target="../media/image432.svg"/><Relationship Id="rId30" Type="http://schemas.openxmlformats.org/officeDocument/2006/relationships/image" Target="../media/image319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8.png"/><Relationship Id="rId56" Type="http://schemas.openxmlformats.org/officeDocument/2006/relationships/image" Target="../media/image332.png"/><Relationship Id="rId64" Type="http://schemas.openxmlformats.org/officeDocument/2006/relationships/image" Target="../media/image336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8.png"/><Relationship Id="rId51" Type="http://schemas.openxmlformats.org/officeDocument/2006/relationships/image" Target="../media/image456.svg"/><Relationship Id="rId72" Type="http://schemas.openxmlformats.org/officeDocument/2006/relationships/image" Target="../media/image340.png"/><Relationship Id="rId80" Type="http://schemas.openxmlformats.org/officeDocument/2006/relationships/image" Target="../media/image344.png"/><Relationship Id="rId3" Type="http://schemas.openxmlformats.org/officeDocument/2006/relationships/image" Target="../media/image409.svg"/><Relationship Id="rId12" Type="http://schemas.openxmlformats.org/officeDocument/2006/relationships/image" Target="../media/image310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3.png"/><Relationship Id="rId46" Type="http://schemas.openxmlformats.org/officeDocument/2006/relationships/image" Target="../media/image327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4.png"/><Relationship Id="rId41" Type="http://schemas.openxmlformats.org/officeDocument/2006/relationships/image" Target="../media/image446.svg"/><Relationship Id="rId54" Type="http://schemas.openxmlformats.org/officeDocument/2006/relationships/image" Target="../media/image331.png"/><Relationship Id="rId62" Type="http://schemas.openxmlformats.org/officeDocument/2006/relationships/image" Target="../media/image335.png"/><Relationship Id="rId70" Type="http://schemas.openxmlformats.org/officeDocument/2006/relationships/image" Target="../media/image339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8.png"/><Relationship Id="rId36" Type="http://schemas.openxmlformats.org/officeDocument/2006/relationships/image" Target="../media/image322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3.png"/><Relationship Id="rId26" Type="http://schemas.openxmlformats.org/officeDocument/2006/relationships/image" Target="../media/image357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61.png"/><Relationship Id="rId42" Type="http://schemas.openxmlformats.org/officeDocument/2006/relationships/image" Target="../media/image364.png"/><Relationship Id="rId47" Type="http://schemas.openxmlformats.org/officeDocument/2006/relationships/image" Target="../media/image524.svg"/><Relationship Id="rId50" Type="http://schemas.openxmlformats.org/officeDocument/2006/relationships/image" Target="../media/image368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7.png"/><Relationship Id="rId76" Type="http://schemas.openxmlformats.org/officeDocument/2006/relationships/image" Target="../media/image381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5.png"/><Relationship Id="rId16" Type="http://schemas.openxmlformats.org/officeDocument/2006/relationships/image" Target="../media/image352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6.png"/><Relationship Id="rId32" Type="http://schemas.openxmlformats.org/officeDocument/2006/relationships/image" Target="../media/image360.png"/><Relationship Id="rId37" Type="http://schemas.openxmlformats.org/officeDocument/2006/relationships/image" Target="../media/image514.svg"/><Relationship Id="rId40" Type="http://schemas.openxmlformats.org/officeDocument/2006/relationships/image" Target="../media/image363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72.png"/><Relationship Id="rId66" Type="http://schemas.openxmlformats.org/officeDocument/2006/relationships/image" Target="../media/image376.png"/><Relationship Id="rId74" Type="http://schemas.openxmlformats.org/officeDocument/2006/relationships/image" Target="../media/image380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9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5.png"/><Relationship Id="rId52" Type="http://schemas.openxmlformats.org/officeDocument/2006/relationships/image" Target="../media/image369.png"/><Relationship Id="rId60" Type="http://schemas.openxmlformats.org/officeDocument/2006/relationships/image" Target="../media/image373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82.png"/><Relationship Id="rId81" Type="http://schemas.openxmlformats.org/officeDocument/2006/relationships/image" Target="../media/image556.svg"/><Relationship Id="rId4" Type="http://schemas.openxmlformats.org/officeDocument/2006/relationships/image" Target="../media/image346.png"/><Relationship Id="rId9" Type="http://schemas.openxmlformats.org/officeDocument/2006/relationships/image" Target="../media/image385.svg"/><Relationship Id="rId14" Type="http://schemas.openxmlformats.org/officeDocument/2006/relationships/image" Target="../media/image351.png"/><Relationship Id="rId22" Type="http://schemas.openxmlformats.org/officeDocument/2006/relationships/image" Target="../media/image355.png"/><Relationship Id="rId27" Type="http://schemas.openxmlformats.org/officeDocument/2006/relationships/image" Target="../media/image504.svg"/><Relationship Id="rId30" Type="http://schemas.openxmlformats.org/officeDocument/2006/relationships/image" Target="../media/image359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7.png"/><Relationship Id="rId56" Type="http://schemas.openxmlformats.org/officeDocument/2006/relationships/image" Target="../media/image371.png"/><Relationship Id="rId64" Type="http://schemas.openxmlformats.org/officeDocument/2006/relationships/image" Target="../media/image375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8.png"/><Relationship Id="rId51" Type="http://schemas.openxmlformats.org/officeDocument/2006/relationships/image" Target="../media/image528.svg"/><Relationship Id="rId72" Type="http://schemas.openxmlformats.org/officeDocument/2006/relationships/image" Target="../media/image379.png"/><Relationship Id="rId80" Type="http://schemas.openxmlformats.org/officeDocument/2006/relationships/image" Target="../media/image383.png"/><Relationship Id="rId3" Type="http://schemas.openxmlformats.org/officeDocument/2006/relationships/image" Target="../media/image383.svg"/><Relationship Id="rId12" Type="http://schemas.openxmlformats.org/officeDocument/2006/relationships/image" Target="../media/image350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6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4.png"/><Relationship Id="rId41" Type="http://schemas.openxmlformats.org/officeDocument/2006/relationships/image" Target="../media/image518.svg"/><Relationship Id="rId54" Type="http://schemas.openxmlformats.org/officeDocument/2006/relationships/image" Target="../media/image370.png"/><Relationship Id="rId62" Type="http://schemas.openxmlformats.org/officeDocument/2006/relationships/image" Target="../media/image374.png"/><Relationship Id="rId70" Type="http://schemas.openxmlformats.org/officeDocument/2006/relationships/image" Target="../media/image378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7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8.png"/><Relationship Id="rId36" Type="http://schemas.openxmlformats.org/officeDocument/2006/relationships/image" Target="../media/image362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92.png"/><Relationship Id="rId26" Type="http://schemas.openxmlformats.org/officeDocument/2006/relationships/image" Target="../media/image396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400.png"/><Relationship Id="rId42" Type="http://schemas.openxmlformats.org/officeDocument/2006/relationships/image" Target="../media/image404.png"/><Relationship Id="rId47" Type="http://schemas.openxmlformats.org/officeDocument/2006/relationships/image" Target="../media/image596.svg"/><Relationship Id="rId50" Type="http://schemas.openxmlformats.org/officeDocument/2006/relationships/image" Target="../media/image408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7.png"/><Relationship Id="rId76" Type="http://schemas.openxmlformats.org/officeDocument/2006/relationships/image" Target="../media/image421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4.png"/><Relationship Id="rId16" Type="http://schemas.openxmlformats.org/officeDocument/2006/relationships/image" Target="../media/image391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5.png"/><Relationship Id="rId32" Type="http://schemas.openxmlformats.org/officeDocument/2006/relationships/image" Target="../media/image399.png"/><Relationship Id="rId37" Type="http://schemas.openxmlformats.org/officeDocument/2006/relationships/image" Target="../media/image586.svg"/><Relationship Id="rId40" Type="http://schemas.openxmlformats.org/officeDocument/2006/relationships/image" Target="../media/image403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12.png"/><Relationship Id="rId66" Type="http://schemas.openxmlformats.org/officeDocument/2006/relationships/image" Target="../media/image416.png"/><Relationship Id="rId74" Type="http://schemas.openxmlformats.org/officeDocument/2006/relationships/image" Target="../media/image420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8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5.png"/><Relationship Id="rId52" Type="http://schemas.openxmlformats.org/officeDocument/2006/relationships/image" Target="../media/image409.png"/><Relationship Id="rId60" Type="http://schemas.openxmlformats.org/officeDocument/2006/relationships/image" Target="../media/image413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22.png"/><Relationship Id="rId81" Type="http://schemas.openxmlformats.org/officeDocument/2006/relationships/image" Target="../media/image624.svg"/><Relationship Id="rId4" Type="http://schemas.openxmlformats.org/officeDocument/2006/relationships/image" Target="../media/image385.png"/><Relationship Id="rId9" Type="http://schemas.openxmlformats.org/officeDocument/2006/relationships/image" Target="../media/image564.svg"/><Relationship Id="rId14" Type="http://schemas.openxmlformats.org/officeDocument/2006/relationships/image" Target="../media/image390.png"/><Relationship Id="rId22" Type="http://schemas.openxmlformats.org/officeDocument/2006/relationships/image" Target="../media/image394.png"/><Relationship Id="rId27" Type="http://schemas.openxmlformats.org/officeDocument/2006/relationships/image" Target="../media/image578.svg"/><Relationship Id="rId30" Type="http://schemas.openxmlformats.org/officeDocument/2006/relationships/image" Target="../media/image398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7.png"/><Relationship Id="rId56" Type="http://schemas.openxmlformats.org/officeDocument/2006/relationships/image" Target="../media/image411.png"/><Relationship Id="rId64" Type="http://schemas.openxmlformats.org/officeDocument/2006/relationships/image" Target="../media/image415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7.png"/><Relationship Id="rId51" Type="http://schemas.openxmlformats.org/officeDocument/2006/relationships/image" Target="../media/image600.svg"/><Relationship Id="rId72" Type="http://schemas.openxmlformats.org/officeDocument/2006/relationships/image" Target="../media/image419.png"/><Relationship Id="rId80" Type="http://schemas.openxmlformats.org/officeDocument/2006/relationships/image" Target="../media/image423.png"/><Relationship Id="rId3" Type="http://schemas.openxmlformats.org/officeDocument/2006/relationships/image" Target="../media/image558.svg"/><Relationship Id="rId12" Type="http://schemas.openxmlformats.org/officeDocument/2006/relationships/image" Target="../media/image389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402.png"/><Relationship Id="rId46" Type="http://schemas.openxmlformats.org/officeDocument/2006/relationships/image" Target="../media/image406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3.png"/><Relationship Id="rId41" Type="http://schemas.openxmlformats.org/officeDocument/2006/relationships/image" Target="../media/image590.svg"/><Relationship Id="rId54" Type="http://schemas.openxmlformats.org/officeDocument/2006/relationships/image" Target="../media/image410.png"/><Relationship Id="rId62" Type="http://schemas.openxmlformats.org/officeDocument/2006/relationships/image" Target="../media/image414.png"/><Relationship Id="rId70" Type="http://schemas.openxmlformats.org/officeDocument/2006/relationships/image" Target="../media/image418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6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7.png"/><Relationship Id="rId36" Type="http://schemas.openxmlformats.org/officeDocument/2006/relationships/image" Target="../media/image401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32.png"/><Relationship Id="rId26" Type="http://schemas.openxmlformats.org/officeDocument/2006/relationships/image" Target="../media/image436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40.png"/><Relationship Id="rId42" Type="http://schemas.openxmlformats.org/officeDocument/2006/relationships/image" Target="../media/image364.png"/><Relationship Id="rId47" Type="http://schemas.openxmlformats.org/officeDocument/2006/relationships/image" Target="../media/image668.svg"/><Relationship Id="rId50" Type="http://schemas.openxmlformats.org/officeDocument/2006/relationships/image" Target="../media/image447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4.png"/><Relationship Id="rId16" Type="http://schemas.openxmlformats.org/officeDocument/2006/relationships/image" Target="../media/image431.png"/><Relationship Id="rId20" Type="http://schemas.openxmlformats.org/officeDocument/2006/relationships/image" Target="../media/image433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9.png"/><Relationship Id="rId62" Type="http://schemas.openxmlformats.org/officeDocument/2006/relationships/image" Target="../media/image4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6.png"/><Relationship Id="rId11" Type="http://schemas.openxmlformats.org/officeDocument/2006/relationships/image" Target="../media/image634.svg"/><Relationship Id="rId24" Type="http://schemas.openxmlformats.org/officeDocument/2006/relationships/image" Target="../media/image435.png"/><Relationship Id="rId32" Type="http://schemas.openxmlformats.org/officeDocument/2006/relationships/image" Target="../media/image439.png"/><Relationship Id="rId37" Type="http://schemas.openxmlformats.org/officeDocument/2006/relationships/image" Target="../media/image660.svg"/><Relationship Id="rId40" Type="http://schemas.openxmlformats.org/officeDocument/2006/relationships/image" Target="../media/image443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51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7.png"/><Relationship Id="rId36" Type="http://schemas.openxmlformats.org/officeDocument/2006/relationships/image" Target="../media/image441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8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4.png"/><Relationship Id="rId52" Type="http://schemas.openxmlformats.org/officeDocument/2006/relationships/image" Target="../media/image448.png"/><Relationship Id="rId60" Type="http://schemas.openxmlformats.org/officeDocument/2006/relationships/image" Target="../media/image452.png"/><Relationship Id="rId65" Type="http://schemas.openxmlformats.org/officeDocument/2006/relationships/image" Target="../media/image686.svg"/><Relationship Id="rId4" Type="http://schemas.openxmlformats.org/officeDocument/2006/relationships/image" Target="../media/image425.png"/><Relationship Id="rId9" Type="http://schemas.openxmlformats.org/officeDocument/2006/relationships/image" Target="../media/image632.svg"/><Relationship Id="rId14" Type="http://schemas.openxmlformats.org/officeDocument/2006/relationships/image" Target="../media/image430.png"/><Relationship Id="rId22" Type="http://schemas.openxmlformats.org/officeDocument/2006/relationships/image" Target="../media/image434.png"/><Relationship Id="rId27" Type="http://schemas.openxmlformats.org/officeDocument/2006/relationships/image" Target="../media/image650.svg"/><Relationship Id="rId30" Type="http://schemas.openxmlformats.org/officeDocument/2006/relationships/image" Target="../media/image438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6.png"/><Relationship Id="rId56" Type="http://schemas.openxmlformats.org/officeDocument/2006/relationships/image" Target="../media/image450.png"/><Relationship Id="rId64" Type="http://schemas.openxmlformats.org/officeDocument/2006/relationships/image" Target="../media/image454.png"/><Relationship Id="rId8" Type="http://schemas.openxmlformats.org/officeDocument/2006/relationships/image" Target="../media/image427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9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42.png"/><Relationship Id="rId46" Type="http://schemas.openxmlformats.org/officeDocument/2006/relationships/image" Target="../media/image445.png"/><Relationship Id="rId59" Type="http://schemas.openxmlformats.org/officeDocument/2006/relationships/image" Target="../media/image68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</a:t>
            </a:r>
            <a:r>
              <a:rPr lang="en-US" altLang="ja-JP" sz="13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certain interval.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170345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6539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Managers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your code with “1500” and fix all of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ctrl+F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 ⌘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+F (Mac)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endParaRPr lang="en-US" altLang="ja-JP" sz="20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Hierarchy.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654282" y="91867"/>
            <a:ext cx="18405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TimeManager.cs</a:t>
            </a:r>
            <a:endParaRPr lang="ja-JP" altLang="en-US" sz="1600" dirty="0"/>
          </a:p>
        </p:txBody>
      </p:sp>
      <p:pic>
        <p:nvPicPr>
          <p:cNvPr id="1027" name="Picture 3" descr="C:\Users\fores\AppData\Local\Monosnap\Temp\MyGame02_ecosystem - Microsoft Visual Studio 2021-06-22 19.14.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850" y="0"/>
            <a:ext cx="3201221" cy="685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コネクタ 17"/>
          <p:cNvCxnSpPr/>
          <p:nvPr/>
        </p:nvCxnSpPr>
        <p:spPr>
          <a:xfrm flipH="1">
            <a:off x="8256608" y="653267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949387" y="497954"/>
            <a:ext cx="2477364" cy="6646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[0] = 0.5 = Slow,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[1]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 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[2]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 =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Fast speed</a:t>
            </a:r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8256608" y="1162631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85144" y="1251144"/>
            <a:ext cx="3341607" cy="61427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GameSpeedType.SLOW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= 0.5,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GameSpeedType.NORMAL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1.0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</a:t>
            </a:r>
          </a:p>
          <a:p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gameSpeeds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1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GameSpeedType.FAST</a:t>
            </a:r>
            <a:r>
              <a:rPr lang="en-US" altLang="ja-JP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] 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2.0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1948647"/>
            <a:ext cx="2222721" cy="55922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Array for move intervals.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(To avoid hard-coded “1500”).</a:t>
            </a:r>
            <a:b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sz="7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SLOW = 3000, NORMAL = 1500, FAST = 750.</a:t>
            </a:r>
            <a:endParaRPr lang="en-US" sz="7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 flipH="1">
            <a:off x="8395504" y="1577814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8256608" y="4047855"/>
            <a:ext cx="532435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4047855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value of </a:t>
            </a:r>
            <a:r>
              <a:rPr lang="en-US" sz="11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Time.timeScale</a:t>
            </a:r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controls your game speed.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4" name="直線コネクタ 33"/>
          <p:cNvCxnSpPr/>
          <p:nvPr/>
        </p:nvCxnSpPr>
        <p:spPr>
          <a:xfrm flipH="1">
            <a:off x="8395504" y="2322452"/>
            <a:ext cx="393541" cy="370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2631884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Utility function for debug or co-developers.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5" name="直線コネクタ 34"/>
          <p:cNvCxnSpPr/>
          <p:nvPr/>
        </p:nvCxnSpPr>
        <p:spPr>
          <a:xfrm flipH="1" flipV="1">
            <a:off x="8256609" y="6265883"/>
            <a:ext cx="532436" cy="69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204029" y="6088858"/>
            <a:ext cx="2222721" cy="49361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as Normal game speed.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8" name="Picture 4" descr="C:\Users\fores\AppData\Local\Monosnap\Temp\MyGame01_ecosystem - Microsoft Visual Studio 2021-06-22 20.09.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97" y="3523308"/>
            <a:ext cx="2145958" cy="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7" y="3652356"/>
            <a:ext cx="1230777" cy="2500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Entire solution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9" name="Picture 5" descr="C:\Users\fores\AppData\Local\Monosnap\Temp\MyGame01_ecosystem - Microsoft Visual Studio 2021-06-22 20.18.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7" y="4087370"/>
            <a:ext cx="2850383" cy="9081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54369" y="4224880"/>
            <a:ext cx="2164468" cy="7904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await </a:t>
            </a:r>
            <a:r>
              <a:rPr lang="en-US" altLang="ja-JP" sz="11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Task.Delay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</a:t>
            </a:r>
            <a:r>
              <a:rPr lang="en-US" altLang="ja-JP" sz="11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TimeManager.instance.getCurrentGameSpeedIntervalA</a:t>
            </a:r>
            <a:r>
              <a:rPr lang="en-US" altLang="ja-JP" sz="11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());</a:t>
            </a:r>
            <a:endParaRPr lang="en-US" sz="11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 flipH="1">
            <a:off x="2353519" y="4677818"/>
            <a:ext cx="1500849" cy="56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H="1">
            <a:off x="2912962" y="3777374"/>
            <a:ext cx="941407" cy="282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/>
          <p:nvPr/>
        </p:nvCxnSpPr>
        <p:spPr>
          <a:xfrm flipH="1">
            <a:off x="6018838" y="4654405"/>
            <a:ext cx="2743197" cy="10339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5471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5041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17157</Words>
  <Application>Microsoft Office PowerPoint</Application>
  <PresentationFormat>ユーザー設定</PresentationFormat>
  <Paragraphs>4423</Paragraphs>
  <Slides>274</Slides>
  <Notes>52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274</vt:i4>
      </vt:variant>
    </vt:vector>
  </HeadingPairs>
  <TitlesOfParts>
    <vt:vector size="297" baseType="lpstr">
      <vt:lpstr>Arial</vt:lpstr>
      <vt:lpstr>ＭＳ Ｐゴシック</vt:lpstr>
      <vt:lpstr>Calibri</vt:lpstr>
      <vt:lpstr>Roboto Slab</vt:lpstr>
      <vt:lpstr>Titillium Lt</vt:lpstr>
      <vt:lpstr>Ubuntu</vt:lpstr>
      <vt:lpstr>Segoe UI</vt:lpstr>
      <vt:lpstr>Open Sans Light</vt:lpstr>
      <vt:lpstr>Times New Roman</vt:lpstr>
      <vt:lpstr>Titillium Bd</vt:lpstr>
      <vt:lpstr>Segoe UI Black</vt:lpstr>
      <vt:lpstr>游ゴシック</vt:lpstr>
      <vt:lpstr>Roboto Black</vt:lpstr>
      <vt:lpstr>Roboto</vt:lpstr>
      <vt:lpstr>Roboto Condensed</vt:lpstr>
      <vt:lpstr>Segoe UI Light</vt:lpstr>
      <vt:lpstr>Titillium</vt:lpstr>
      <vt:lpstr>Wingdings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2021-06-22T14:00:57Z</dcterms:modified>
</cp:coreProperties>
</file>